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13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28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63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22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452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428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15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75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9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90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6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334C-BBA8-48FC-8CB1-2D68AAC67CB6}" type="datetimeFigureOut">
              <a:rPr lang="zh-CN" altLang="en-US" smtClean="0"/>
              <a:t>2019/9/10/Tue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1E7A3-47DE-41F5-8905-D9A268A28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18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5400" dirty="0" smtClean="0">
                <a:latin typeface="华文新魏" pitchFamily="2" charset="-122"/>
                <a:ea typeface="华文新魏" pitchFamily="2" charset="-122"/>
              </a:rPr>
              <a:t>FMM</a:t>
            </a:r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射线追踪方法</a:t>
            </a:r>
            <a:endParaRPr lang="zh-CN" altLang="en-US" sz="5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卢霞春</a:t>
            </a:r>
            <a:endParaRPr lang="en-US" altLang="zh-CN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N1806000F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845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19672" y="620688"/>
            <a:ext cx="5616624" cy="460851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  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47696"/>
            <a:ext cx="5080261" cy="4648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8657" y="55172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图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射线出射方向参数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138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28133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  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15" y="1988840"/>
            <a:ext cx="5245370" cy="428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548680"/>
            <a:ext cx="79928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 smtClean="0">
                <a:latin typeface="华文楷体" pitchFamily="2" charset="-122"/>
                <a:ea typeface="华文楷体" pitchFamily="2" charset="-122"/>
              </a:rPr>
              <a:t>     方向</a:t>
            </a:r>
            <a:r>
              <a:rPr lang="zh-CN" altLang="en-US" sz="2700" dirty="0">
                <a:latin typeface="华文楷体" pitchFamily="2" charset="-122"/>
                <a:ea typeface="华文楷体" pitchFamily="2" charset="-122"/>
              </a:rPr>
              <a:t>参数</a:t>
            </a:r>
            <a:r>
              <a:rPr lang="en-US" altLang="zh-CN" sz="2700" dirty="0">
                <a:latin typeface="华文楷体" pitchFamily="2" charset="-122"/>
                <a:ea typeface="华文楷体" pitchFamily="2" charset="-122"/>
              </a:rPr>
              <a:t>n</a:t>
            </a:r>
            <a:r>
              <a:rPr lang="zh-CN" altLang="en-US" sz="2700" dirty="0">
                <a:latin typeface="华文楷体" pitchFamily="2" charset="-122"/>
                <a:ea typeface="华文楷体" pitchFamily="2" charset="-122"/>
              </a:rPr>
              <a:t>不仅控制着射线的精确程度，而且也影响计算量</a:t>
            </a:r>
            <a:r>
              <a:rPr lang="zh-CN" altLang="en-US" sz="2700" dirty="0" smtClean="0">
                <a:latin typeface="华文楷体" pitchFamily="2" charset="-122"/>
                <a:ea typeface="华文楷体" pitchFamily="2" charset="-122"/>
              </a:rPr>
              <a:t>。</a:t>
            </a:r>
            <a:endParaRPr lang="zh-CN" altLang="en-US" sz="27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1381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692696"/>
            <a:ext cx="7776864" cy="511256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 方向参数取的较大时可以提高解的精度，但会引起很多的排序比较计算，从而影响到求解效率．为此，在计算过程中，从窄带区域中搜索有最小走时的节点时采用二叉树排序算法，节省了大量的排序比较计算时间．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1381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692696"/>
            <a:ext cx="7632848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 本文在求时间场的过程中用一个数据链表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来记录射线路径，每个节点所对应次级源节点的位置都存储在数据链表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中，用向源检索的方法可以求得任意点的射线路径．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336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   FMM (Fast Marching Method)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射线追踪方法是一种数值求解的方法。</a:t>
            </a:r>
            <a:r>
              <a:rPr lang="en-US" altLang="zh-CN" dirty="0" err="1" smtClean="0">
                <a:latin typeface="华文楷体" pitchFamily="2" charset="-122"/>
                <a:ea typeface="华文楷体" pitchFamily="2" charset="-122"/>
              </a:rPr>
              <a:t>Sethian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等人用这种方法来求解三维介质中的首波到时，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Rawlinson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等人将该方法应用到层析成像的方法中，研究澳大利亚的地下结构．他们在应用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FMM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射线追踪方法进行射线追踪时，采用时间场的 梯 度 来 求 取 射 线 路 径，在 反 演 时 采 用 子 空 间迭代算法．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094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该文章讲述了 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FMM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方法中射线路径的求解过程，在算法中引入了一个数据链表用来记录射线路径，方便了射线路径的求解，另外还引入了一个与射线精度有关的方向参数，通过更改方向参数的大小还可以有效的改善解的精度．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496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91512" cy="4025173"/>
          </a:xfrm>
        </p:spPr>
      </p:pic>
      <p:sp>
        <p:nvSpPr>
          <p:cNvPr id="5" name="TextBox 4"/>
          <p:cNvSpPr txBox="1"/>
          <p:nvPr/>
        </p:nvSpPr>
        <p:spPr>
          <a:xfrm>
            <a:off x="964297" y="4398573"/>
            <a:ext cx="7280110" cy="59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          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图１ 网格区域和网格节点分布示意图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992133"/>
            <a:ext cx="7488832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深灰色区域是上风区域；浅灰色区域是窄带区域；空白区域是下风区域．节点上有实心圈的是活动点；节点上有空心圈的是邻近点；节点上无标记的是远离点．</a:t>
            </a:r>
          </a:p>
        </p:txBody>
      </p:sp>
    </p:spTree>
    <p:extLst>
      <p:ext uri="{BB962C8B-B14F-4D97-AF65-F5344CB8AC3E}">
        <p14:creationId xmlns:p14="http://schemas.microsoft.com/office/powerpoint/2010/main" val="291319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432048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      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图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2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5" y="620688"/>
            <a:ext cx="8049445" cy="4536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515719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     图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    FMM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射线追踪步骤示意图</a:t>
            </a:r>
            <a:endParaRPr lang="zh-CN" altLang="en-US" sz="2400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381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" y="836712"/>
            <a:ext cx="8156619" cy="4210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9490" y="515719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图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2    FMM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射线追踪步骤示意图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800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  上述步骤所求得的射线路径为折线，与实际的传播路径差异较大，从而走时时间也有很大的差异．我们知道在每一个激发点发出的射线数目是无限多的，然而在离散计算时所用的射线出射方向是有限的，从而导致了射线传播路径和走时时间上的偏差．在这里我们引入一个比较抽象的参数：射线出射方向参数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n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n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为自然数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.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00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620689"/>
            <a:ext cx="8291264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4851649" cy="4565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55172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图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射线出射方向参数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00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50549" y="599542"/>
            <a:ext cx="5184576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        </a:t>
            </a:r>
            <a:endParaRPr lang="zh-CN" altLang="en-US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90" y="741576"/>
            <a:ext cx="4743694" cy="4667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28438" y="5517231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图</a:t>
            </a:r>
            <a:r>
              <a:rPr lang="en-US" altLang="zh-CN" sz="2400" dirty="0" smtClean="0">
                <a:latin typeface="华文楷体" pitchFamily="2" charset="-122"/>
                <a:ea typeface="华文楷体" pitchFamily="2" charset="-122"/>
              </a:rPr>
              <a:t>3    </a:t>
            </a:r>
            <a:r>
              <a:rPr lang="zh-CN" altLang="en-US" sz="2400" dirty="0" smtClean="0">
                <a:latin typeface="华文楷体" pitchFamily="2" charset="-122"/>
                <a:ea typeface="华文楷体" pitchFamily="2" charset="-122"/>
              </a:rPr>
              <a:t>射线出射方向参数</a:t>
            </a:r>
            <a:endParaRPr lang="en-US" altLang="zh-CN" sz="2400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138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480</Words>
  <Application>Microsoft Office PowerPoint</Application>
  <PresentationFormat>全屏显示(4:3)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FMM射线追踪方法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FMM射线追踪方法</dc:title>
  <dc:creator>xbany</dc:creator>
  <cp:lastModifiedBy>xbany</cp:lastModifiedBy>
  <cp:revision>8</cp:revision>
  <dcterms:created xsi:type="dcterms:W3CDTF">2019-09-10T09:48:50Z</dcterms:created>
  <dcterms:modified xsi:type="dcterms:W3CDTF">2019-09-10T13:25:10Z</dcterms:modified>
</cp:coreProperties>
</file>